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5447" r:id="rId4"/>
  </p:sldMasterIdLst>
  <p:notesMasterIdLst>
    <p:notesMasterId r:id="rId6"/>
  </p:notesMasterIdLst>
  <p:handoutMasterIdLst>
    <p:handoutMasterId r:id="rId7"/>
  </p:handoutMasterIdLst>
  <p:sldIdLst>
    <p:sldId id="2147471549" r:id="rId5"/>
  </p:sldIdLst>
  <p:sldSz cx="13716000" cy="13716000"/>
  <p:notesSz cx="6858000" cy="9144000"/>
  <p:embeddedFontLst>
    <p:embeddedFont>
      <p:font typeface="Segoe UI" panose="020B0502040204020203" pitchFamily="34" charset="0"/>
      <p:regular r:id="rId8"/>
      <p:bold r:id="rId9"/>
      <p:italic r:id="rId10"/>
      <p:boldItalic r:id="rId11"/>
    </p:embeddedFont>
    <p:embeddedFont>
      <p:font typeface="Segoe UI Semibold" panose="020B0702040204020203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1pPr>
    <a:lvl2pPr marL="658344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2pPr>
    <a:lvl3pPr marL="1316688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3pPr>
    <a:lvl4pPr marL="197503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4pPr>
    <a:lvl5pPr marL="2633377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5pPr>
    <a:lvl6pPr marL="329172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524C56-23AC-6EEB-51C5-85CEE9ECB29A}" name="Marisa Emdin" initials="ME" userId="S::memdin@bridge.partners::141585e4-2f4c-4cfc-af77-b4c3d19cf2f1" providerId="AD"/>
  <p188:author id="{DAEB00C3-916C-80C3-93CD-F9DAE73B7948}" name="Kate Chadwick" initials="KC" userId="S::kchadwick@bridge.partners::a9ed301d-9102-4297-b515-99adf8a3fec8" providerId="AD"/>
  <p188:author id="{6AFA61D8-796F-555E-A395-B33F90AAF99E}" name="Monica Lueder" initials="ML" userId="S::monical@microsoft.com::75969e72-ba9c-4e32-a4ac-c8f3aeff9ba2" providerId="AD"/>
  <p188:author id="{BC4712E6-D6A0-1752-726A-CE6E735DEA8E}" name="Paulina Bellamy" initials="PB" userId="S::paulinabobb@microsoft.com::df3ae0ea-e4da-4a8e-a980-a29aa484fad9" providerId="AD"/>
  <p188:author id="{C6ED99F2-AEFD-DEDD-8AFC-7488E9AD0809}" name="Marisa Emdin (BRIDGE PARTNERS LLC)" initials="ME" userId="S::v-mariemdin@microsoft.com::2e82bb7a-ad33-410c-b79b-a5a5a616e91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F2C"/>
    <a:srgbClr val="FFB3BB"/>
    <a:srgbClr val="73262F"/>
    <a:srgbClr val="FFF8F3"/>
    <a:srgbClr val="C03BC4"/>
    <a:srgbClr val="F4364C"/>
    <a:srgbClr val="E8E6DF"/>
    <a:srgbClr val="F4F3F5"/>
    <a:srgbClr val="0078D4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A5B6B9-A196-284B-9E6D-BF1E5A26C26B}" v="35" dt="2025-03-03T23:34:42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6"/>
    <p:restoredTop sz="94726"/>
  </p:normalViewPr>
  <p:slideViewPr>
    <p:cSldViewPr snapToGrid="0">
      <p:cViewPr varScale="1">
        <p:scale>
          <a:sx n="49" d="100"/>
          <a:sy n="49" d="100"/>
        </p:scale>
        <p:origin x="327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microsoft.com/office/2018/10/relationships/authors" Target="authors.xml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a Bellamy" userId="S::paulinabobb@microsoft.com::df3ae0ea-e4da-4a8e-a980-a29aa484fad9" providerId="AD" clId="Web-{6098F147-92B9-77A0-8C95-B65E9F66C4F7}"/>
    <pc:docChg chg="modSld">
      <pc:chgData name="Paulina Bellamy" userId="S::paulinabobb@microsoft.com::df3ae0ea-e4da-4a8e-a980-a29aa484fad9" providerId="AD" clId="Web-{6098F147-92B9-77A0-8C95-B65E9F66C4F7}" dt="2025-02-13T15:58:22.725" v="0" actId="20577"/>
      <pc:docMkLst>
        <pc:docMk/>
      </pc:docMkLst>
      <pc:sldChg chg="modSp">
        <pc:chgData name="Paulina Bellamy" userId="S::paulinabobb@microsoft.com::df3ae0ea-e4da-4a8e-a980-a29aa484fad9" providerId="AD" clId="Web-{6098F147-92B9-77A0-8C95-B65E9F66C4F7}" dt="2025-02-13T15:58:22.725" v="0" actId="20577"/>
        <pc:sldMkLst>
          <pc:docMk/>
          <pc:sldMk cId="1722968022" sldId="257"/>
        </pc:sldMkLst>
      </pc:sldChg>
    </pc:docChg>
  </pc:docChgLst>
  <pc:docChgLst>
    <pc:chgData name="Marisa Emdin" userId="S::memdin@bridge.partners::141585e4-2f4c-4cfc-af77-b4c3d19cf2f1" providerId="AD" clId="Web-{2C4944CA-1E73-91B4-6E55-DC92B8ABAD40}"/>
    <pc:docChg chg="mod">
      <pc:chgData name="Marisa Emdin" userId="S::memdin@bridge.partners::141585e4-2f4c-4cfc-af77-b4c3d19cf2f1" providerId="AD" clId="Web-{2C4944CA-1E73-91B4-6E55-DC92B8ABAD40}" dt="2025-02-18T16:07:21.251" v="0"/>
      <pc:docMkLst>
        <pc:docMk/>
      </pc:docMkLst>
    </pc:docChg>
  </pc:docChgLst>
  <pc:docChgLst>
    <pc:chgData name="Kate Chadwick" userId="a9ed301d-9102-4297-b515-99adf8a3fec8" providerId="ADAL" clId="{BA6B9C4A-9C9F-4ECC-A208-8DA9DCC1ABFA}"/>
    <pc:docChg chg="custSel modSld">
      <pc:chgData name="Kate Chadwick" userId="a9ed301d-9102-4297-b515-99adf8a3fec8" providerId="ADAL" clId="{BA6B9C4A-9C9F-4ECC-A208-8DA9DCC1ABFA}" dt="2025-02-17T17:41:52.614" v="28" actId="20577"/>
      <pc:docMkLst>
        <pc:docMk/>
      </pc:docMkLst>
      <pc:sldChg chg="modSp mod modCm">
        <pc:chgData name="Kate Chadwick" userId="a9ed301d-9102-4297-b515-99adf8a3fec8" providerId="ADAL" clId="{BA6B9C4A-9C9F-4ECC-A208-8DA9DCC1ABFA}" dt="2025-02-17T17:41:37.001" v="26" actId="20577"/>
        <pc:sldMkLst>
          <pc:docMk/>
          <pc:sldMk cId="1722968022" sldId="257"/>
        </pc:sldMkLst>
      </pc:sldChg>
      <pc:sldChg chg="modSp mod">
        <pc:chgData name="Kate Chadwick" userId="a9ed301d-9102-4297-b515-99adf8a3fec8" providerId="ADAL" clId="{BA6B9C4A-9C9F-4ECC-A208-8DA9DCC1ABFA}" dt="2025-02-17T17:39:39.573" v="5" actId="20577"/>
        <pc:sldMkLst>
          <pc:docMk/>
          <pc:sldMk cId="3863695022" sldId="265"/>
        </pc:sldMkLst>
        <pc:spChg chg="mod">
          <ac:chgData name="Kate Chadwick" userId="a9ed301d-9102-4297-b515-99adf8a3fec8" providerId="ADAL" clId="{BA6B9C4A-9C9F-4ECC-A208-8DA9DCC1ABFA}" dt="2025-02-17T17:38:53.294" v="0" actId="20577"/>
          <ac:spMkLst>
            <pc:docMk/>
            <pc:sldMk cId="3863695022" sldId="265"/>
            <ac:spMk id="16" creationId="{3E82BC3F-85F7-9B73-B1AC-C764688B5A7F}"/>
          </ac:spMkLst>
        </pc:spChg>
      </pc:sldChg>
      <pc:sldChg chg="modSp mod">
        <pc:chgData name="Kate Chadwick" userId="a9ed301d-9102-4297-b515-99adf8a3fec8" providerId="ADAL" clId="{BA6B9C4A-9C9F-4ECC-A208-8DA9DCC1ABFA}" dt="2025-02-17T17:41:52.614" v="28" actId="20577"/>
        <pc:sldMkLst>
          <pc:docMk/>
          <pc:sldMk cId="1365153810" sldId="2147471548"/>
        </pc:sldMkLst>
      </pc:sldChg>
      <pc:sldChg chg="modSp mod">
        <pc:chgData name="Kate Chadwick" userId="a9ed301d-9102-4297-b515-99adf8a3fec8" providerId="ADAL" clId="{BA6B9C4A-9C9F-4ECC-A208-8DA9DCC1ABFA}" dt="2025-02-17T17:40:05.322" v="9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41BD29D4-4BA1-A241-80BE-F5A9A61EBE91}"/>
    <pc:docChg chg="undo custSel addSld delSld modSld">
      <pc:chgData name="Tim Comstock" userId="c102f1ea-1e11-49fb-83cc-8b97d430d399" providerId="ADAL" clId="{41BD29D4-4BA1-A241-80BE-F5A9A61EBE91}" dt="2025-02-20T18:11:37.282" v="63" actId="14100"/>
      <pc:docMkLst>
        <pc:docMk/>
      </pc:docMkLst>
      <pc:sldChg chg="addSp delSp modSp mod">
        <pc:chgData name="Tim Comstock" userId="c102f1ea-1e11-49fb-83cc-8b97d430d399" providerId="ADAL" clId="{41BD29D4-4BA1-A241-80BE-F5A9A61EBE91}" dt="2025-02-20T18:10:43.663" v="58" actId="478"/>
        <pc:sldMkLst>
          <pc:docMk/>
          <pc:sldMk cId="1722968022" sldId="257"/>
        </pc:sldMkLst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0" creationId="{45049EDB-E2D4-B253-D3CC-D02C8A8E6DC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6" creationId="{91B6458C-01CD-E4A9-14C3-DBA7089D4CB9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7" creationId="{84EA0044-2BE2-DEF0-F4C1-75C688920722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1" creationId="{DDB54F84-2DEB-FBA3-6C99-7C7E75330D6E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2" creationId="{B0FD3F22-4BD0-E864-0CDA-DF2FD602C4F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4" creationId="{25136C3C-7E21-539B-0D4B-D029B3731C28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5" creationId="{63150C6B-A350-6A88-53FE-195FB3DBF94B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6" creationId="{CFBC2D30-8ED3-6C96-A386-DBED4E364A63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8" creationId="{7E98B248-A9C5-112C-77D7-A70C66C69C9F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9" creationId="{7FC64BC6-F010-1971-F99A-92AEF51E4F07}"/>
          </ac:spMkLst>
        </pc:spChg>
        <pc:picChg chg="add mod modCrop">
          <ac:chgData name="Tim Comstock" userId="c102f1ea-1e11-49fb-83cc-8b97d430d399" providerId="ADAL" clId="{41BD29D4-4BA1-A241-80BE-F5A9A61EBE91}" dt="2025-02-20T18:10:12.256" v="53" actId="18131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41BD29D4-4BA1-A241-80BE-F5A9A61EBE91}" dt="2025-02-20T18:06:34.555" v="2" actId="1076"/>
        <pc:sldMkLst>
          <pc:docMk/>
          <pc:sldMk cId="3863695022" sldId="265"/>
        </pc:sldMkLst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17" creationId="{EE947027-C77C-2AFB-6263-A7DA5FC86A6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1" creationId="{EABFA846-7817-0199-5A21-50AA818369BC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2" creationId="{AE3F6AB7-ED34-6676-6F02-A28AA6008AB2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4" creationId="{09276C6C-CFC8-494A-165B-8AE51854041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8" creationId="{EC217D0F-4379-ECE9-FEBE-6EB156732C0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9" creationId="{95D5071A-26A8-1F43-B164-AF57064ED4D6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2" creationId="{7DED8C16-85AA-5DB1-5C7B-F004C5D01AEB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3" creationId="{ABAD4BA6-5FDB-8822-BD5E-84DB9D4F4310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5" creationId="{F2A5D4D5-87DF-F93A-CBDE-E60B7927D49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8" creationId="{457FE058-193D-240C-2DDA-3276DF473159}"/>
          </ac:spMkLst>
        </pc:spChg>
        <pc:grpChg chg="mod">
          <ac:chgData name="Tim Comstock" userId="c102f1ea-1e11-49fb-83cc-8b97d430d399" providerId="ADAL" clId="{41BD29D4-4BA1-A241-80BE-F5A9A61EBE91}" dt="2025-02-20T18:06:34.555" v="2" actId="1076"/>
          <ac:grpSpMkLst>
            <pc:docMk/>
            <pc:sldMk cId="3863695022" sldId="265"/>
            <ac:grpSpMk id="13" creationId="{CFF4C463-DA3E-AFD5-81DE-0DD094A78132}"/>
          </ac:grpSpMkLst>
        </pc:grpChg>
      </pc:sldChg>
      <pc:sldChg chg="addSp delSp modSp mod">
        <pc:chgData name="Tim Comstock" userId="c102f1ea-1e11-49fb-83cc-8b97d430d399" providerId="ADAL" clId="{41BD29D4-4BA1-A241-80BE-F5A9A61EBE91}" dt="2025-02-20T18:11:37.282" v="63" actId="14100"/>
        <pc:sldMkLst>
          <pc:docMk/>
          <pc:sldMk cId="1365153810" sldId="2147471548"/>
        </pc:sldMkLst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" creationId="{8B2B8343-2CCF-C28E-2D12-3CEF091F5573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10" creationId="{E70F72CB-C43F-46D9-E5C4-5094E04583AE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7" creationId="{0CCE3BB0-9CFA-FFA8-7897-B75C26D730CA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8" creationId="{2504C03D-8097-C5B9-B5FA-63A89211FBB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2" creationId="{57490D7F-5014-9D8B-B20F-F7E03319C0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3" creationId="{D75F1DA0-6624-C783-B085-A460DD33D21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5" creationId="{B8FFEF96-0040-6AE6-1A5F-935CA97364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6" creationId="{955AEC58-37BD-0A8C-44AC-8333F5E100B9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7" creationId="{4B85A8CA-BC59-C16D-D09E-026850FA1ABC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0" creationId="{24E352C9-A4BB-04FE-B57D-8D5337A0F36F}"/>
          </ac:spMkLst>
        </pc:spChg>
      </pc:sldChg>
      <pc:sldChg chg="addSp delSp modSp mod">
        <pc:chgData name="Tim Comstock" userId="c102f1ea-1e11-49fb-83cc-8b97d430d399" providerId="ADAL" clId="{41BD29D4-4BA1-A241-80BE-F5A9A61EBE91}" dt="2025-02-20T18:09:15.080" v="37" actId="18131"/>
        <pc:sldMkLst>
          <pc:docMk/>
          <pc:sldMk cId="733803667" sldId="2147471549"/>
        </pc:sldMkLst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5" creationId="{DAA5FED2-C526-1283-13A2-ED35B41F3EE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7" creationId="{CE489B31-FB40-5989-3ED3-0A654CE50A0E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8" creationId="{D2B701AF-83BB-0A9C-26B7-917E161882C8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2" creationId="{A895E703-6776-294E-2BA4-548888EAC38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4" creationId="{BBC26B1D-1BAA-B3E3-AEEE-7C20985E7B52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5" creationId="{4332AD23-9115-518E-A8FE-912C2ADDD505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6" creationId="{19006A56-54E9-805C-1305-15BE8621A4BC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7" creationId="{54908A07-8CA3-3D44-D41B-05EE0A58311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9" creationId="{EFCF008F-ED87-B8E8-87C4-C9C4DDC9FF8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50" creationId="{ECE0655F-A313-D3BA-7AB6-AB5F66BC1602}"/>
          </ac:spMkLst>
        </pc:spChg>
        <pc:picChg chg="add mod modCrop">
          <ac:chgData name="Tim Comstock" userId="c102f1ea-1e11-49fb-83cc-8b97d430d399" providerId="ADAL" clId="{41BD29D4-4BA1-A241-80BE-F5A9A61EBE91}" dt="2025-02-20T18:09:15.080" v="37" actId="18131"/>
          <ac:picMkLst>
            <pc:docMk/>
            <pc:sldMk cId="733803667" sldId="2147471549"/>
            <ac:picMk id="57" creationId="{A4EE4EAE-28B9-65BE-ACDF-64EB19D61096}"/>
          </ac:picMkLst>
        </pc:picChg>
      </pc:sldChg>
      <pc:sldChg chg="add del">
        <pc:chgData name="Tim Comstock" userId="c102f1ea-1e11-49fb-83cc-8b97d430d399" providerId="ADAL" clId="{41BD29D4-4BA1-A241-80BE-F5A9A61EBE91}" dt="2025-02-20T18:07:35.285" v="13"/>
        <pc:sldMkLst>
          <pc:docMk/>
          <pc:sldMk cId="1331705339" sldId="2147471550"/>
        </pc:sldMkLst>
      </pc:sldChg>
    </pc:docChg>
  </pc:docChgLst>
  <pc:docChgLst>
    <pc:chgData name="Alan Woods" userId="S::awoods@bridge.partners::cd53aa78-7306-451f-a0ad-cfc48a5d8503" providerId="AD" clId="Web-{BF40447F-C612-F14E-7155-BE21F111D5A5}"/>
    <pc:docChg chg="modSld">
      <pc:chgData name="Alan Woods" userId="S::awoods@bridge.partners::cd53aa78-7306-451f-a0ad-cfc48a5d8503" providerId="AD" clId="Web-{BF40447F-C612-F14E-7155-BE21F111D5A5}" dt="2025-02-14T17:24:10.169" v="8" actId="20577"/>
      <pc:docMkLst>
        <pc:docMk/>
      </pc:docMkLst>
      <pc:sldChg chg="modSp modCm">
        <pc:chgData name="Alan Woods" userId="S::awoods@bridge.partners::cd53aa78-7306-451f-a0ad-cfc48a5d8503" providerId="AD" clId="Web-{BF40447F-C612-F14E-7155-BE21F111D5A5}" dt="2025-02-14T17:24:10.169" v="8" actId="20577"/>
        <pc:sldMkLst>
          <pc:docMk/>
          <pc:sldMk cId="733803667" sldId="2147471549"/>
        </pc:sldMkLst>
      </pc:sldChg>
    </pc:docChg>
  </pc:docChgLst>
  <pc:docChgLst>
    <pc:chgData name="Paulina Bellamy" userId="S::paulinabobb@microsoft.com::df3ae0ea-e4da-4a8e-a980-a29aa484fad9" providerId="AD" clId="Web-{23BDC94C-C6E8-168C-9367-A5262414F0BF}"/>
    <pc:docChg chg="modSld">
      <pc:chgData name="Paulina Bellamy" userId="S::paulinabobb@microsoft.com::df3ae0ea-e4da-4a8e-a980-a29aa484fad9" providerId="AD" clId="Web-{23BDC94C-C6E8-168C-9367-A5262414F0BF}" dt="2025-02-24T16:19:49.509" v="2" actId="20577"/>
      <pc:docMkLst>
        <pc:docMk/>
      </pc:docMkLst>
      <pc:sldChg chg="modSp">
        <pc:chgData name="Paulina Bellamy" userId="S::paulinabobb@microsoft.com::df3ae0ea-e4da-4a8e-a980-a29aa484fad9" providerId="AD" clId="Web-{23BDC94C-C6E8-168C-9367-A5262414F0BF}" dt="2025-02-24T16:19:49.509" v="2" actId="20577"/>
        <pc:sldMkLst>
          <pc:docMk/>
          <pc:sldMk cId="1722968022" sldId="257"/>
        </pc:sldMkLst>
      </pc:sldChg>
      <pc:sldChg chg="modSp">
        <pc:chgData name="Paulina Bellamy" userId="S::paulinabobb@microsoft.com::df3ae0ea-e4da-4a8e-a980-a29aa484fad9" providerId="AD" clId="Web-{23BDC94C-C6E8-168C-9367-A5262414F0BF}" dt="2025-02-24T16:19:04.071" v="0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60A5B6B9-A196-284B-9E6D-BF1E5A26C26B}"/>
    <pc:docChg chg="undo custSel modSld">
      <pc:chgData name="Tim Comstock" userId="c102f1ea-1e11-49fb-83cc-8b97d430d399" providerId="ADAL" clId="{60A5B6B9-A196-284B-9E6D-BF1E5A26C26B}" dt="2025-03-03T23:35:54.802" v="291" actId="33553"/>
      <pc:docMkLst>
        <pc:docMk/>
      </pc:docMkLst>
      <pc:sldChg chg="addSp delSp modSp mod">
        <pc:chgData name="Tim Comstock" userId="c102f1ea-1e11-49fb-83cc-8b97d430d399" providerId="ADAL" clId="{60A5B6B9-A196-284B-9E6D-BF1E5A26C26B}" dt="2025-03-03T23:35:54.802" v="291" actId="33553"/>
        <pc:sldMkLst>
          <pc:docMk/>
          <pc:sldMk cId="1722968022" sldId="257"/>
        </pc:sldMkLst>
        <pc:spChg chg="add mod">
          <ac:chgData name="Tim Comstock" userId="c102f1ea-1e11-49fb-83cc-8b97d430d399" providerId="ADAL" clId="{60A5B6B9-A196-284B-9E6D-BF1E5A26C26B}" dt="2025-03-03T23:35:54.802" v="291" actId="33553"/>
          <ac:spMkLst>
            <pc:docMk/>
            <pc:sldMk cId="1722968022" sldId="257"/>
            <ac:spMk id="3" creationId="{06AE10C1-F0AD-0D59-BCF7-E11284A5A09B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5" creationId="{0AC863E8-C4BF-0EB9-6219-879BF0D7C1C3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9" creationId="{D9A753BE-8200-A791-17EF-1581D7831C82}"/>
          </ac:spMkLst>
        </pc:spChg>
        <pc:spChg chg="add del mod">
          <ac:chgData name="Tim Comstock" userId="c102f1ea-1e11-49fb-83cc-8b97d430d399" providerId="ADAL" clId="{60A5B6B9-A196-284B-9E6D-BF1E5A26C26B}" dt="2025-03-03T23:31:52.083" v="226" actId="478"/>
          <ac:spMkLst>
            <pc:docMk/>
            <pc:sldMk cId="1722968022" sldId="257"/>
            <ac:spMk id="10" creationId="{0DF1B8CE-43C7-211A-0FE6-6719E383B9F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7" creationId="{5404C973-A97A-688E-F95A-872B7EDC9AD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9" creationId="{9A95BA0A-16BE-CFBD-CCCD-A44CE0AC0BBF}"/>
          </ac:spMkLst>
        </pc:spChg>
        <pc:spChg chg="del">
          <ac:chgData name="Tim Comstock" userId="c102f1ea-1e11-49fb-83cc-8b97d430d399" providerId="ADAL" clId="{60A5B6B9-A196-284B-9E6D-BF1E5A26C26B}" dt="2025-03-03T23:28:10.657" v="143" actId="478"/>
          <ac:spMkLst>
            <pc:docMk/>
            <pc:sldMk cId="1722968022" sldId="257"/>
            <ac:spMk id="54" creationId="{EA27B32A-A7C5-A7C4-6230-80E8EE6C9974}"/>
          </ac:spMkLst>
        </pc:spChg>
        <pc:grpChg chg="mod">
          <ac:chgData name="Tim Comstock" userId="c102f1ea-1e11-49fb-83cc-8b97d430d399" providerId="ADAL" clId="{60A5B6B9-A196-284B-9E6D-BF1E5A26C26B}" dt="2025-03-03T23:35:43.433" v="283" actId="962"/>
          <ac:grpSpMkLst>
            <pc:docMk/>
            <pc:sldMk cId="1722968022" sldId="257"/>
            <ac:grpSpMk id="4" creationId="{87CCF75C-D291-A8A1-E546-81314643B82E}"/>
          </ac:grpSpMkLst>
        </pc:grpChg>
        <pc:picChg chg="add mod">
          <ac:chgData name="Tim Comstock" userId="c102f1ea-1e11-49fb-83cc-8b97d430d399" providerId="ADAL" clId="{60A5B6B9-A196-284B-9E6D-BF1E5A26C26B}" dt="2025-03-03T23:35:44.558" v="285" actId="962"/>
          <ac:picMkLst>
            <pc:docMk/>
            <pc:sldMk cId="1722968022" sldId="257"/>
            <ac:picMk id="2" creationId="{B1A42449-8469-E1CA-FDDD-D97958045B7A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6" creationId="{6690F497-3822-31DA-074E-E999B7649EB5}"/>
          </ac:picMkLst>
        </pc:picChg>
        <pc:picChg chg="add mod">
          <ac:chgData name="Tim Comstock" userId="c102f1ea-1e11-49fb-83cc-8b97d430d399" providerId="ADAL" clId="{60A5B6B9-A196-284B-9E6D-BF1E5A26C26B}" dt="2025-03-03T23:35:45.112" v="286" actId="962"/>
          <ac:picMkLst>
            <pc:docMk/>
            <pc:sldMk cId="1722968022" sldId="257"/>
            <ac:picMk id="7" creationId="{0ECE8601-7C22-D44C-1BDB-18ABC32506B5}"/>
          </ac:picMkLst>
        </pc:picChg>
        <pc:picChg chg="add mod">
          <ac:chgData name="Tim Comstock" userId="c102f1ea-1e11-49fb-83cc-8b97d430d399" providerId="ADAL" clId="{60A5B6B9-A196-284B-9E6D-BF1E5A26C26B}" dt="2025-03-03T23:35:45.942" v="287" actId="962"/>
          <ac:picMkLst>
            <pc:docMk/>
            <pc:sldMk cId="1722968022" sldId="257"/>
            <ac:picMk id="8" creationId="{A566B598-1799-AE00-44AB-3F3502C84C22}"/>
          </ac:picMkLst>
        </pc:picChg>
        <pc:picChg chg="add mod">
          <ac:chgData name="Tim Comstock" userId="c102f1ea-1e11-49fb-83cc-8b97d430d399" providerId="ADAL" clId="{60A5B6B9-A196-284B-9E6D-BF1E5A26C26B}" dt="2025-03-03T23:35:42.849" v="282" actId="962"/>
          <ac:picMkLst>
            <pc:docMk/>
            <pc:sldMk cId="1722968022" sldId="257"/>
            <ac:picMk id="11" creationId="{0B7C6610-9702-165A-44FF-64F56F4909A6}"/>
          </ac:picMkLst>
        </pc:picChg>
        <pc:picChg chg="del mod">
          <ac:chgData name="Tim Comstock" userId="c102f1ea-1e11-49fb-83cc-8b97d430d399" providerId="ADAL" clId="{60A5B6B9-A196-284B-9E6D-BF1E5A26C26B}" dt="2025-03-03T23:32:01.160" v="229" actId="478"/>
          <ac:picMkLst>
            <pc:docMk/>
            <pc:sldMk cId="1722968022" sldId="257"/>
            <ac:picMk id="32" creationId="{EEFD68BE-C68A-8A3F-DF8C-CF269D03921E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34" creationId="{55DEB0CD-D2D6-4F6C-41FB-87D7387A99EF}"/>
          </ac:picMkLst>
        </pc:picChg>
        <pc:picChg chg="mod modCrop">
          <ac:chgData name="Tim Comstock" userId="c102f1ea-1e11-49fb-83cc-8b97d430d399" providerId="ADAL" clId="{60A5B6B9-A196-284B-9E6D-BF1E5A26C26B}" dt="2025-03-03T23:35:43.973" v="284" actId="962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0.727" v="288" actId="33553"/>
        <pc:sldMkLst>
          <pc:docMk/>
          <pc:sldMk cId="3863695022" sldId="265"/>
        </pc:sldMkLst>
        <pc:spChg chg="add del mod">
          <ac:chgData name="Tim Comstock" userId="c102f1ea-1e11-49fb-83cc-8b97d430d399" providerId="ADAL" clId="{60A5B6B9-A196-284B-9E6D-BF1E5A26C26B}" dt="2025-03-03T23:24:06.591" v="97" actId="478"/>
          <ac:spMkLst>
            <pc:docMk/>
            <pc:sldMk cId="3863695022" sldId="265"/>
            <ac:spMk id="2" creationId="{783B11D5-6736-F9B7-4825-A505585CD611}"/>
          </ac:spMkLst>
        </pc:spChg>
        <pc:spChg chg="add 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3" creationId="{A87EC911-78AD-51AF-B5D2-EDEAC9750E19}"/>
          </ac:spMkLst>
        </pc:spChg>
        <pc:spChg chg="del">
          <ac:chgData name="Tim Comstock" userId="c102f1ea-1e11-49fb-83cc-8b97d430d399" providerId="ADAL" clId="{60A5B6B9-A196-284B-9E6D-BF1E5A26C26B}" dt="2025-03-03T23:19:22.894" v="0" actId="478"/>
          <ac:spMkLst>
            <pc:docMk/>
            <pc:sldMk cId="3863695022" sldId="265"/>
            <ac:spMk id="8" creationId="{99423636-6C3B-D943-5DFC-72BFE95C0DFF}"/>
          </ac:spMkLst>
        </pc:spChg>
        <pc:spChg chg="mod">
          <ac:chgData name="Tim Comstock" userId="c102f1ea-1e11-49fb-83cc-8b97d430d399" providerId="ADAL" clId="{60A5B6B9-A196-284B-9E6D-BF1E5A26C26B}" dt="2025-03-03T23:35:50.727" v="288" actId="33553"/>
          <ac:spMkLst>
            <pc:docMk/>
            <pc:sldMk cId="3863695022" sldId="265"/>
            <ac:spMk id="15" creationId="{B8235C54-67B2-28AA-A471-CFA47E080FA2}"/>
          </ac:spMkLst>
        </pc:spChg>
        <pc:spChg chg="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16" creationId="{3E82BC3F-85F7-9B73-B1AC-C764688B5A7F}"/>
          </ac:spMkLst>
        </pc:spChg>
        <pc:grpChg chg="mod">
          <ac:chgData name="Tim Comstock" userId="c102f1ea-1e11-49fb-83cc-8b97d430d399" providerId="ADAL" clId="{60A5B6B9-A196-284B-9E6D-BF1E5A26C26B}" dt="2025-03-03T23:35:32.862" v="270" actId="962"/>
          <ac:grpSpMkLst>
            <pc:docMk/>
            <pc:sldMk cId="3863695022" sldId="265"/>
            <ac:grpSpMk id="13" creationId="{CFF4C463-DA3E-AFD5-81DE-0DD094A78132}"/>
          </ac:grpSpMkLst>
        </pc:grpChg>
        <pc:picChg chg="add mod modCrop">
          <ac:chgData name="Tim Comstock" userId="c102f1ea-1e11-49fb-83cc-8b97d430d399" providerId="ADAL" clId="{60A5B6B9-A196-284B-9E6D-BF1E5A26C26B}" dt="2025-03-03T23:35:27.222" v="266" actId="962"/>
          <ac:picMkLst>
            <pc:docMk/>
            <pc:sldMk cId="3863695022" sldId="265"/>
            <ac:picMk id="5" creationId="{D3C795C7-B308-827D-B33B-93D8A7B971B1}"/>
          </ac:picMkLst>
        </pc:picChg>
        <pc:picChg chg="del mod">
          <ac:chgData name="Tim Comstock" userId="c102f1ea-1e11-49fb-83cc-8b97d430d399" providerId="ADAL" clId="{60A5B6B9-A196-284B-9E6D-BF1E5A26C26B}" dt="2025-03-03T23:19:24.807" v="2" actId="478"/>
          <ac:picMkLst>
            <pc:docMk/>
            <pc:sldMk cId="3863695022" sldId="265"/>
            <ac:picMk id="10" creationId="{57E5DF4B-CAB9-17CB-040D-E5387677BA32}"/>
          </ac:picMkLst>
        </pc:picChg>
        <pc:picChg chg="mod">
          <ac:chgData name="Tim Comstock" userId="c102f1ea-1e11-49fb-83cc-8b97d430d399" providerId="ADAL" clId="{60A5B6B9-A196-284B-9E6D-BF1E5A26C26B}" dt="2025-03-03T23:35:29.401" v="267" actId="962"/>
          <ac:picMkLst>
            <pc:docMk/>
            <pc:sldMk cId="3863695022" sldId="265"/>
            <ac:picMk id="14" creationId="{5DC73FEC-6BED-0E35-DE35-D67F94A87809}"/>
          </ac:picMkLst>
        </pc:picChg>
        <pc:picChg chg="mod">
          <ac:chgData name="Tim Comstock" userId="c102f1ea-1e11-49fb-83cc-8b97d430d399" providerId="ADAL" clId="{60A5B6B9-A196-284B-9E6D-BF1E5A26C26B}" dt="2025-03-03T23:35:31.005" v="268" actId="962"/>
          <ac:picMkLst>
            <pc:docMk/>
            <pc:sldMk cId="3863695022" sldId="265"/>
            <ac:picMk id="41" creationId="{D6B3C756-AFF7-7727-A55D-E083F43D90D5}"/>
          </ac:picMkLst>
        </pc:picChg>
        <pc:picChg chg="mod">
          <ac:chgData name="Tim Comstock" userId="c102f1ea-1e11-49fb-83cc-8b97d430d399" providerId="ADAL" clId="{60A5B6B9-A196-284B-9E6D-BF1E5A26C26B}" dt="2025-03-03T23:35:31.780" v="269" actId="962"/>
          <ac:picMkLst>
            <pc:docMk/>
            <pc:sldMk cId="3863695022" sldId="265"/>
            <ac:picMk id="44" creationId="{1032D6BB-45FB-C609-968D-26A18FE5728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3.753" v="290" actId="33553"/>
        <pc:sldMkLst>
          <pc:docMk/>
          <pc:sldMk cId="1365153810" sldId="2147471548"/>
        </pc:sldMkLst>
        <pc:spChg chg="add mod">
          <ac:chgData name="Tim Comstock" userId="c102f1ea-1e11-49fb-83cc-8b97d430d399" providerId="ADAL" clId="{60A5B6B9-A196-284B-9E6D-BF1E5A26C26B}" dt="2025-03-03T23:35:53.753" v="290" actId="33553"/>
          <ac:spMkLst>
            <pc:docMk/>
            <pc:sldMk cId="1365153810" sldId="2147471548"/>
            <ac:spMk id="3" creationId="{B3965248-16C6-5563-5C27-58AC25E57FCC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7" creationId="{36D6F5D0-9576-CD50-54FB-3363DAED2D85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11" creationId="{6440092B-7343-3F71-CA51-B856384BFF88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7" creationId="{043883ED-5BC3-1129-1E31-1DF36977DC75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9" creationId="{F9A497BF-3D95-1F9E-1957-FD0343A513A2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0" creationId="{20B77D81-48CB-45BB-CFB9-E4D21CEC3764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3" creationId="{C88EE145-9F5A-24EB-A880-985BB4785FF8}"/>
          </ac:spMkLst>
        </pc:spChg>
        <pc:grpChg chg="mod">
          <ac:chgData name="Tim Comstock" userId="c102f1ea-1e11-49fb-83cc-8b97d430d399" providerId="ADAL" clId="{60A5B6B9-A196-284B-9E6D-BF1E5A26C26B}" dt="2025-03-03T23:35:40.164" v="278" actId="962"/>
          <ac:grpSpMkLst>
            <pc:docMk/>
            <pc:sldMk cId="1365153810" sldId="2147471548"/>
            <ac:grpSpMk id="4" creationId="{8450E654-FD91-6786-53BB-144CD263072A}"/>
          </ac:grpSpMkLst>
        </pc:grpChg>
        <pc:picChg chg="add mod">
          <ac:chgData name="Tim Comstock" userId="c102f1ea-1e11-49fb-83cc-8b97d430d399" providerId="ADAL" clId="{60A5B6B9-A196-284B-9E6D-BF1E5A26C26B}" dt="2025-03-03T23:35:40.812" v="279" actId="962"/>
          <ac:picMkLst>
            <pc:docMk/>
            <pc:sldMk cId="1365153810" sldId="2147471548"/>
            <ac:picMk id="2" creationId="{5E0DD115-D838-AA57-48F9-1BA5948143D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6" creationId="{D484B439-77FC-8A93-2E2D-FC2B6A2DD4F3}"/>
          </ac:picMkLst>
        </pc:picChg>
        <pc:picChg chg="add mod">
          <ac:chgData name="Tim Comstock" userId="c102f1ea-1e11-49fb-83cc-8b97d430d399" providerId="ADAL" clId="{60A5B6B9-A196-284B-9E6D-BF1E5A26C26B}" dt="2025-03-03T23:35:41.405" v="280" actId="962"/>
          <ac:picMkLst>
            <pc:docMk/>
            <pc:sldMk cId="1365153810" sldId="2147471548"/>
            <ac:picMk id="8" creationId="{7DD9C6D8-3B3B-F6A9-9D51-914E40B066A5}"/>
          </ac:picMkLst>
        </pc:picChg>
        <pc:picChg chg="add mod">
          <ac:chgData name="Tim Comstock" userId="c102f1ea-1e11-49fb-83cc-8b97d430d399" providerId="ADAL" clId="{60A5B6B9-A196-284B-9E6D-BF1E5A26C26B}" dt="2025-03-03T23:35:41.922" v="281" actId="962"/>
          <ac:picMkLst>
            <pc:docMk/>
            <pc:sldMk cId="1365153810" sldId="2147471548"/>
            <ac:picMk id="9" creationId="{7CD59156-A648-8B2D-397F-C210C8F2C474}"/>
          </ac:picMkLst>
        </pc:picChg>
        <pc:picChg chg="add mod modCrop">
          <ac:chgData name="Tim Comstock" userId="c102f1ea-1e11-49fb-83cc-8b97d430d399" providerId="ADAL" clId="{60A5B6B9-A196-284B-9E6D-BF1E5A26C26B}" dt="2025-03-03T23:35:39.584" v="277" actId="962"/>
          <ac:picMkLst>
            <pc:docMk/>
            <pc:sldMk cId="1365153810" sldId="2147471548"/>
            <ac:picMk id="13" creationId="{429A5730-73A7-AA33-088D-8EA82012B39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2" creationId="{B0109FDF-89FB-EE52-61AE-1F385F3A6A5B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6" creationId="{B71F65FC-7704-3A29-A623-933DE306C78C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55" creationId="{54CB739E-8024-7033-68F1-B7BC09943724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2.662" v="289" actId="33553"/>
        <pc:sldMkLst>
          <pc:docMk/>
          <pc:sldMk cId="733803667" sldId="2147471549"/>
        </pc:sldMkLst>
        <pc:spChg chg="add mod">
          <ac:chgData name="Tim Comstock" userId="c102f1ea-1e11-49fb-83cc-8b97d430d399" providerId="ADAL" clId="{60A5B6B9-A196-284B-9E6D-BF1E5A26C26B}" dt="2025-03-03T23:35:52.662" v="289" actId="33553"/>
          <ac:spMkLst>
            <pc:docMk/>
            <pc:sldMk cId="733803667" sldId="2147471549"/>
            <ac:spMk id="3" creationId="{9086CCCB-A790-FF9C-8B13-E1EDA7D2E90F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4" creationId="{C53CB977-D7C6-F627-D294-E1A09D413989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7" creationId="{1F298DF1-197F-579C-B0F1-8DAD73BBF7F4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2" creationId="{8D0C26C4-B074-ADDD-7EFF-87579748163B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3" creationId="{B2B574B7-60E8-7164-1E94-BE203BAC1256}"/>
          </ac:spMkLst>
        </pc:spChg>
        <pc:spChg chg="add del mod">
          <ac:chgData name="Tim Comstock" userId="c102f1ea-1e11-49fb-83cc-8b97d430d399" providerId="ADAL" clId="{60A5B6B9-A196-284B-9E6D-BF1E5A26C26B}" dt="2025-03-03T23:34:34.381" v="263" actId="478"/>
          <ac:spMkLst>
            <pc:docMk/>
            <pc:sldMk cId="733803667" sldId="2147471549"/>
            <ac:spMk id="15" creationId="{0335EB30-CC7C-89F2-2049-A4D8CCF3BB43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31" creationId="{B9D39D72-773B-FF8C-8E57-43DFE2B8C1CE}"/>
          </ac:spMkLst>
        </pc:spChg>
        <pc:spChg chg="del">
          <ac:chgData name="Tim Comstock" userId="c102f1ea-1e11-49fb-83cc-8b97d430d399" providerId="ADAL" clId="{60A5B6B9-A196-284B-9E6D-BF1E5A26C26B}" dt="2025-03-03T23:28:03.742" v="142" actId="478"/>
          <ac:spMkLst>
            <pc:docMk/>
            <pc:sldMk cId="733803667" sldId="2147471549"/>
            <ac:spMk id="55" creationId="{1FF95E9B-D780-EC65-6142-F403FB7BCB5E}"/>
          </ac:spMkLst>
        </pc:spChg>
        <pc:grpChg chg="mod">
          <ac:chgData name="Tim Comstock" userId="c102f1ea-1e11-49fb-83cc-8b97d430d399" providerId="ADAL" clId="{60A5B6B9-A196-284B-9E6D-BF1E5A26C26B}" dt="2025-03-03T23:35:35.892" v="272" actId="962"/>
          <ac:grpSpMkLst>
            <pc:docMk/>
            <pc:sldMk cId="733803667" sldId="2147471549"/>
            <ac:grpSpMk id="14" creationId="{7CF7E4E9-A2E0-0B31-0B8E-759DA8BBA04F}"/>
          </ac:grpSpMkLst>
        </pc:grpChg>
        <pc:picChg chg="add mod">
          <ac:chgData name="Tim Comstock" userId="c102f1ea-1e11-49fb-83cc-8b97d430d399" providerId="ADAL" clId="{60A5B6B9-A196-284B-9E6D-BF1E5A26C26B}" dt="2025-03-03T23:35:37.147" v="274" actId="962"/>
          <ac:picMkLst>
            <pc:docMk/>
            <pc:sldMk cId="733803667" sldId="2147471549"/>
            <ac:picMk id="2" creationId="{42CC5263-478D-30C1-8E1A-B3B0511B2F8C}"/>
          </ac:picMkLst>
        </pc:picChg>
        <pc:picChg chg="add mod">
          <ac:chgData name="Tim Comstock" userId="c102f1ea-1e11-49fb-83cc-8b97d430d399" providerId="ADAL" clId="{60A5B6B9-A196-284B-9E6D-BF1E5A26C26B}" dt="2025-03-03T23:35:37.778" v="275" actId="962"/>
          <ac:picMkLst>
            <pc:docMk/>
            <pc:sldMk cId="733803667" sldId="2147471549"/>
            <ac:picMk id="5" creationId="{890E322E-376A-0470-3490-FC2BF0B5A580}"/>
          </ac:picMkLst>
        </pc:picChg>
        <pc:picChg chg="add mod">
          <ac:chgData name="Tim Comstock" userId="c102f1ea-1e11-49fb-83cc-8b97d430d399" providerId="ADAL" clId="{60A5B6B9-A196-284B-9E6D-BF1E5A26C26B}" dt="2025-03-03T23:35:38.376" v="276" actId="962"/>
          <ac:picMkLst>
            <pc:docMk/>
            <pc:sldMk cId="733803667" sldId="2147471549"/>
            <ac:picMk id="6" creationId="{48BFE9B5-59A7-A548-8850-074AFC8C2296}"/>
          </ac:picMkLst>
        </pc:picChg>
        <pc:picChg chg="add mod modCrop">
          <ac:chgData name="Tim Comstock" userId="c102f1ea-1e11-49fb-83cc-8b97d430d399" providerId="ADAL" clId="{60A5B6B9-A196-284B-9E6D-BF1E5A26C26B}" dt="2025-03-03T23:35:34.600" v="271" actId="962"/>
          <ac:picMkLst>
            <pc:docMk/>
            <pc:sldMk cId="733803667" sldId="2147471549"/>
            <ac:picMk id="9" creationId="{500A9926-8C42-5D0D-7B9B-359E8142E3D9}"/>
          </ac:picMkLst>
        </pc:picChg>
        <pc:picChg chg="del">
          <ac:chgData name="Tim Comstock" userId="c102f1ea-1e11-49fb-83cc-8b97d430d399" providerId="ADAL" clId="{60A5B6B9-A196-284B-9E6D-BF1E5A26C26B}" dt="2025-03-03T23:28:19.254" v="144" actId="478"/>
          <ac:picMkLst>
            <pc:docMk/>
            <pc:sldMk cId="733803667" sldId="2147471549"/>
            <ac:picMk id="10" creationId="{D2E9060C-9EC7-7EF2-0264-10C2A5871EDD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11" creationId="{8579F91A-7CC9-A45F-D3DB-86C70325E187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33" creationId="{555B9798-6691-3554-E963-458F3089539C}"/>
          </ac:picMkLst>
        </pc:picChg>
        <pc:picChg chg="del mod">
          <ac:chgData name="Tim Comstock" userId="c102f1ea-1e11-49fb-83cc-8b97d430d399" providerId="ADAL" clId="{60A5B6B9-A196-284B-9E6D-BF1E5A26C26B}" dt="2025-03-03T23:29:29.681" v="163" actId="478"/>
          <ac:picMkLst>
            <pc:docMk/>
            <pc:sldMk cId="733803667" sldId="2147471549"/>
            <ac:picMk id="34" creationId="{12A68B6F-B136-427B-6773-E48505AE2933}"/>
          </ac:picMkLst>
        </pc:picChg>
        <pc:picChg chg="mod modCrop">
          <ac:chgData name="Tim Comstock" userId="c102f1ea-1e11-49fb-83cc-8b97d430d399" providerId="ADAL" clId="{60A5B6B9-A196-284B-9E6D-BF1E5A26C26B}" dt="2025-03-03T23:35:36.561" v="273" actId="962"/>
          <ac:picMkLst>
            <pc:docMk/>
            <pc:sldMk cId="733803667" sldId="2147471549"/>
            <ac:picMk id="57" creationId="{A4EE4EAE-28B9-65BE-ACDF-64EB19D61096}"/>
          </ac:picMkLst>
        </pc:picChg>
      </pc:sldChg>
    </pc:docChg>
  </pc:docChgLst>
  <pc:docChgLst>
    <pc:chgData name="Paulina Bellamy" userId="S::paulinabobb@microsoft.com::df3ae0ea-e4da-4a8e-a980-a29aa484fad9" providerId="AD" clId="Web-{06550703-D621-9001-37E9-9DF29A3E1499}"/>
    <pc:docChg chg="mod">
      <pc:chgData name="Paulina Bellamy" userId="S::paulinabobb@microsoft.com::df3ae0ea-e4da-4a8e-a980-a29aa484fad9" providerId="AD" clId="Web-{06550703-D621-9001-37E9-9DF29A3E1499}" dt="2025-02-11T18:50:36.407" v="0"/>
      <pc:docMkLst>
        <pc:docMk/>
      </pc:docMkLst>
    </pc:docChg>
  </pc:docChgLst>
  <pc:docChgLst>
    <pc:chgData name="Theresa Choi" userId="d8690083-ce2f-4eb4-a024-3300c8992810" providerId="ADAL" clId="{F091B111-6D24-264B-9D84-6278FF19CC89}"/>
    <pc:docChg chg="undo custSel modSld">
      <pc:chgData name="Theresa Choi" userId="d8690083-ce2f-4eb4-a024-3300c8992810" providerId="ADAL" clId="{F091B111-6D24-264B-9D84-6278FF19CC89}" dt="2025-02-20T00:02:59.533" v="227" actId="1038"/>
      <pc:docMkLst>
        <pc:docMk/>
      </pc:docMkLst>
      <pc:sldChg chg="addSp delSp modSp mod">
        <pc:chgData name="Theresa Choi" userId="d8690083-ce2f-4eb4-a024-3300c8992810" providerId="ADAL" clId="{F091B111-6D24-264B-9D84-6278FF19CC89}" dt="2025-02-19T23:57:01.408" v="151"/>
        <pc:sldMkLst>
          <pc:docMk/>
          <pc:sldMk cId="1722968022" sldId="257"/>
        </pc:sldMkLst>
      </pc:sldChg>
      <pc:sldChg chg="addSp delSp modSp mod">
        <pc:chgData name="Theresa Choi" userId="d8690083-ce2f-4eb4-a024-3300c8992810" providerId="ADAL" clId="{F091B111-6D24-264B-9D84-6278FF19CC89}" dt="2025-02-20T00:02:59.533" v="227" actId="1038"/>
        <pc:sldMkLst>
          <pc:docMk/>
          <pc:sldMk cId="1365153810" sldId="2147471548"/>
        </pc:sldMkLst>
      </pc:sldChg>
      <pc:sldChg chg="addSp delSp modSp mod">
        <pc:chgData name="Theresa Choi" userId="d8690083-ce2f-4eb4-a024-3300c8992810" providerId="ADAL" clId="{F091B111-6D24-264B-9D84-6278FF19CC89}" dt="2025-02-19T23:59:22.090" v="163" actId="18131"/>
        <pc:sldMkLst>
          <pc:docMk/>
          <pc:sldMk cId="733803667" sldId="2147471549"/>
        </pc:sldMkLst>
      </pc:sldChg>
    </pc:docChg>
  </pc:docChgLst>
  <pc:docChgLst>
    <pc:chgData name="Alan Woods" userId="S::awoods@bridge.partners::cd53aa78-7306-451f-a0ad-cfc48a5d8503" providerId="AD" clId="Web-{A9757C37-C7CC-BDFB-B467-3C6029FDEEFA}"/>
    <pc:docChg chg="modSld">
      <pc:chgData name="Alan Woods" userId="S::awoods@bridge.partners::cd53aa78-7306-451f-a0ad-cfc48a5d8503" providerId="AD" clId="Web-{A9757C37-C7CC-BDFB-B467-3C6029FDEEFA}" dt="2025-02-14T16:52:32.497" v="0" actId="20577"/>
      <pc:docMkLst>
        <pc:docMk/>
      </pc:docMkLst>
      <pc:sldChg chg="modSp">
        <pc:chgData name="Alan Woods" userId="S::awoods@bridge.partners::cd53aa78-7306-451f-a0ad-cfc48a5d8503" providerId="AD" clId="Web-{A9757C37-C7CC-BDFB-B467-3C6029FDEEFA}" dt="2025-02-14T16:52:32.497" v="0" actId="20577"/>
        <pc:sldMkLst>
          <pc:docMk/>
          <pc:sldMk cId="1722968022" sldId="257"/>
        </pc:sldMkLst>
      </pc:sldChg>
    </pc:docChg>
  </pc:docChgLst>
  <pc:docChgLst>
    <pc:chgData name="Alan Woods" userId="S::awoods_bridge.partners#ext#@microsoft.onmicrosoft.com::b052eb3a-c64a-471b-b6a9-b3a7fcf50117" providerId="AD" clId="Web-{77D391C3-D336-F7EF-AC5A-38081C96FCF0}"/>
    <pc:docChg chg="modSld">
      <pc:chgData name="Alan Woods" userId="S::awoods_bridge.partners#ext#@microsoft.onmicrosoft.com::b052eb3a-c64a-471b-b6a9-b3a7fcf50117" providerId="AD" clId="Web-{77D391C3-D336-F7EF-AC5A-38081C96FCF0}" dt="2025-02-24T21:22:28.372" v="10" actId="20577"/>
      <pc:docMkLst>
        <pc:docMk/>
      </pc:docMkLst>
      <pc:sldChg chg="modSp">
        <pc:chgData name="Alan Woods" userId="S::awoods_bridge.partners#ext#@microsoft.onmicrosoft.com::b052eb3a-c64a-471b-b6a9-b3a7fcf50117" providerId="AD" clId="Web-{77D391C3-D336-F7EF-AC5A-38081C96FCF0}" dt="2025-02-24T21:21:37.183" v="6" actId="20577"/>
        <pc:sldMkLst>
          <pc:docMk/>
          <pc:sldMk cId="1722968022" sldId="257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22:28.372" v="10" actId="20577"/>
        <pc:sldMkLst>
          <pc:docMk/>
          <pc:sldMk cId="1365153810" sldId="2147471548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13:52.810" v="2" actId="20577"/>
        <pc:sldMkLst>
          <pc:docMk/>
          <pc:sldMk cId="733803667" sldId="21474715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3/3/2025 4:29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3/3/2025 4:29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316688" rtl="0" eaLnBrk="1" latinLnBrk="0" hangingPunct="1">
      <a:lnSpc>
        <a:spcPct val="90000"/>
      </a:lnSpc>
      <a:spcAft>
        <a:spcPts val="480"/>
      </a:spcAft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306694" indent="-152394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472422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695301" indent="-211447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885793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3291722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3/3/2025 4:30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9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876" userDrawn="1">
          <p15:clr>
            <a:srgbClr val="A4A3A4"/>
          </p15:clr>
        </p15:guide>
        <p15:guide id="7" pos="1082" userDrawn="1">
          <p15:clr>
            <a:srgbClr val="A4A3A4"/>
          </p15:clr>
        </p15:guide>
        <p15:guide id="8" pos="1545" userDrawn="1">
          <p15:clr>
            <a:srgbClr val="A4A3A4"/>
          </p15:clr>
        </p15:guide>
        <p15:guide id="9" pos="1751" userDrawn="1">
          <p15:clr>
            <a:srgbClr val="A4A3A4"/>
          </p15:clr>
        </p15:guide>
        <p15:guide id="10" pos="2213" userDrawn="1">
          <p15:clr>
            <a:srgbClr val="A4A3A4"/>
          </p15:clr>
        </p15:guide>
        <p15:guide id="11" pos="2419" userDrawn="1">
          <p15:clr>
            <a:srgbClr val="A4A3A4"/>
          </p15:clr>
        </p15:guide>
        <p15:guide id="12" pos="2881" userDrawn="1">
          <p15:clr>
            <a:srgbClr val="A4A3A4"/>
          </p15:clr>
        </p15:guide>
        <p15:guide id="13" pos="3087" userDrawn="1">
          <p15:clr>
            <a:srgbClr val="A4A3A4"/>
          </p15:clr>
        </p15:guide>
        <p15:guide id="14" pos="3556" userDrawn="1">
          <p15:clr>
            <a:srgbClr val="A4A3A4"/>
          </p15:clr>
        </p15:guide>
        <p15:guide id="15" pos="3767" userDrawn="1">
          <p15:clr>
            <a:srgbClr val="A4A3A4"/>
          </p15:clr>
        </p15:guide>
        <p15:guide id="16" pos="4223" userDrawn="1">
          <p15:clr>
            <a:srgbClr val="A4A3A4"/>
          </p15:clr>
        </p15:guide>
        <p15:guide id="17" pos="4422" userDrawn="1">
          <p15:clr>
            <a:srgbClr val="A4A3A4"/>
          </p15:clr>
        </p15:guide>
        <p15:guide id="18" pos="4885" userDrawn="1">
          <p15:clr>
            <a:srgbClr val="A4A3A4"/>
          </p15:clr>
        </p15:guide>
        <p15:guide id="19" pos="5097" userDrawn="1">
          <p15:clr>
            <a:srgbClr val="A4A3A4"/>
          </p15:clr>
        </p15:guide>
        <p15:guide id="20" pos="5554" userDrawn="1">
          <p15:clr>
            <a:srgbClr val="A4A3A4"/>
          </p15:clr>
        </p15:guide>
        <p15:guide id="21" pos="5760" userDrawn="1">
          <p15:clr>
            <a:srgbClr val="A4A3A4"/>
          </p15:clr>
        </p15:guide>
        <p15:guide id="22" pos="6220" userDrawn="1">
          <p15:clr>
            <a:srgbClr val="A4A3A4"/>
          </p15:clr>
        </p15:guide>
        <p15:guide id="23" pos="6428" userDrawn="1">
          <p15:clr>
            <a:srgbClr val="A4A3A4"/>
          </p15:clr>
        </p15:guide>
        <p15:guide id="24" pos="6888" userDrawn="1">
          <p15:clr>
            <a:srgbClr val="A4A3A4"/>
          </p15:clr>
        </p15:guide>
        <p15:guide id="25" pos="7097" userDrawn="1">
          <p15:clr>
            <a:srgbClr val="A4A3A4"/>
          </p15:clr>
        </p15:guide>
        <p15:guide id="26" pos="7557" userDrawn="1">
          <p15:clr>
            <a:srgbClr val="A4A3A4"/>
          </p15:clr>
        </p15:guide>
        <p15:guide id="27" pos="7763" userDrawn="1">
          <p15:clr>
            <a:srgbClr val="A4A3A4"/>
          </p15:clr>
        </p15:guide>
        <p15:guide id="28" orient="horz" pos="1810" userDrawn="1">
          <p15:clr>
            <a:srgbClr val="5ACBF0"/>
          </p15:clr>
        </p15:guide>
        <p15:guide id="29" orient="horz" pos="2542" userDrawn="1">
          <p15:clr>
            <a:srgbClr val="5ACBF0"/>
          </p15:clr>
        </p15:guide>
        <p15:guide id="30" orient="horz" pos="576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1796" y="914400"/>
            <a:ext cx="123958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57225" y="2871007"/>
            <a:ext cx="12395835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3716000" cy="13716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658368" cy="1170432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329184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405" userDrawn="1">
          <p15:clr>
            <a:srgbClr val="C35EA4"/>
          </p15:clr>
        </p15:guide>
        <p15:guide id="17" pos="8235" userDrawn="1">
          <p15:clr>
            <a:srgbClr val="C35EA4"/>
          </p15:clr>
        </p15:guide>
        <p15:guide id="25" orient="horz" pos="738" userDrawn="1">
          <p15:clr>
            <a:srgbClr val="C35EA4"/>
          </p15:clr>
        </p15:guide>
        <p15:guide id="26" orient="horz" pos="7898" userDrawn="1">
          <p15:clr>
            <a:srgbClr val="C35EA4"/>
          </p15:clr>
        </p15:guide>
        <p15:guide id="27" orient="horz" pos="368" userDrawn="1">
          <p15:clr>
            <a:srgbClr val="A4A3A4"/>
          </p15:clr>
        </p15:guide>
        <p15:guide id="28" pos="216" userDrawn="1">
          <p15:clr>
            <a:srgbClr val="A4A3A4"/>
          </p15:clr>
        </p15:guide>
        <p15:guide id="29" orient="horz" pos="8270" userDrawn="1">
          <p15:clr>
            <a:srgbClr val="A4A3A4"/>
          </p15:clr>
        </p15:guide>
        <p15:guide id="30" pos="8424" userDrawn="1">
          <p15:clr>
            <a:srgbClr val="A4A3A4"/>
          </p15:clr>
        </p15:guide>
        <p15:guide id="31" orient="horz" pos="80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52940-9A0B-6E45-707E-479E0027E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00A9926-8C42-5D0D-7B9B-359E8142E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7E4E9-A2E0-0B31-0B8E-759DA8BBA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300216" y="0"/>
            <a:ext cx="5486400" cy="6858000"/>
            <a:chOff x="6705600" y="0"/>
            <a:chExt cx="5486400" cy="6858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FDBE763-B35F-CEB6-BAB4-98931E1A2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0"/>
              <a:ext cx="5486400" cy="685800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AA5FED2-C526-1283-13A2-ED35B41F3EE4}"/>
                </a:ext>
              </a:extLst>
            </p:cNvPr>
            <p:cNvSpPr txBox="1"/>
            <p:nvPr/>
          </p:nvSpPr>
          <p:spPr>
            <a:xfrm>
              <a:off x="7162800" y="457200"/>
              <a:ext cx="4679949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sz="1100" dirty="0">
                  <a:latin typeface="+mj-lt"/>
                </a:rPr>
                <a:t>Use this PowerPoint deck as a template to create a custom static</a:t>
              </a:r>
              <a:br>
                <a:rPr lang="en-US" sz="1100" dirty="0">
                  <a:latin typeface="+mj-lt"/>
                </a:rPr>
              </a:br>
              <a:r>
                <a:rPr lang="en-US" sz="1100" dirty="0">
                  <a:latin typeface="+mj-lt"/>
                </a:rPr>
                <a:t>Social Ad for your brand by adding your logo, fonts, colors, and content.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86E4010-FF19-5581-C014-4E64A3360FC4}"/>
                </a:ext>
              </a:extLst>
            </p:cNvPr>
            <p:cNvSpPr txBox="1"/>
            <p:nvPr/>
          </p:nvSpPr>
          <p:spPr>
            <a:xfrm>
              <a:off x="7157401" y="1022958"/>
              <a:ext cx="4572000" cy="49244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137160" tIns="91440" rIns="137160" bIns="91440" rtlCol="0">
              <a:spAutoFit/>
            </a:bodyPr>
            <a:lstStyle/>
            <a:p>
              <a:pPr defTabSz="457171"/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Highlights in the template indicate the areas where text or graphics</a:t>
              </a:r>
              <a:b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</a:br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should be customized for your brand.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E489B31-FB40-5989-3ED3-0A654CE50A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173850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2B701AF-83BB-0A9C-26B7-917E161882C8}"/>
                </a:ext>
              </a:extLst>
            </p:cNvPr>
            <p:cNvSpPr txBox="1"/>
            <p:nvPr/>
          </p:nvSpPr>
          <p:spPr>
            <a:xfrm>
              <a:off x="7391084" y="1783559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dirty="0"/>
                <a:t>Customize your brand fonts and colors in the Slide Master</a:t>
              </a:r>
            </a:p>
          </p:txBody>
        </p:sp>
        <p:pic>
          <p:nvPicPr>
            <p:cNvPr id="39" name="Picture 38" descr="Graphical user interface, application, Word&#10;&#10;Description automatically generated">
              <a:extLst>
                <a:ext uri="{FF2B5EF4-FFF2-40B4-BE49-F238E27FC236}">
                  <a16:creationId xmlns:a16="http://schemas.microsoft.com/office/drawing/2014/main" id="{6C0F27C6-E6A9-EE18-B4AA-0B153ADF1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57404" y="2190213"/>
              <a:ext cx="2542013" cy="408638"/>
            </a:xfrm>
            <a:prstGeom prst="roundRect">
              <a:avLst>
                <a:gd name="adj" fmla="val 84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0" name="Picture 3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5BB5D71-F0A6-378D-7E15-50740D89A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96990" y="2730802"/>
              <a:ext cx="1202427" cy="710525"/>
            </a:xfrm>
            <a:prstGeom prst="roundRect">
              <a:avLst>
                <a:gd name="adj" fmla="val 4602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1" name="Picture 40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9171298A-CCEA-1D7A-8AD3-E130DDF67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2735"/>
            <a:stretch/>
          </p:blipFill>
          <p:spPr>
            <a:xfrm>
              <a:off x="7157403" y="2730802"/>
              <a:ext cx="1202427" cy="709605"/>
            </a:xfrm>
            <a:prstGeom prst="roundRect">
              <a:avLst>
                <a:gd name="adj" fmla="val 68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895E703-6776-294E-2BA4-548888EAC3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3674300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2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C7107C5-7064-3BAA-BC2A-3CE7360E480E}"/>
                </a:ext>
              </a:extLst>
            </p:cNvPr>
            <p:cNvSpPr txBox="1"/>
            <p:nvPr/>
          </p:nvSpPr>
          <p:spPr>
            <a:xfrm>
              <a:off x="7391084" y="3674299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Update the highlighted text with your brand-specific copy</a:t>
              </a:r>
              <a:r>
                <a:rPr lang="en-US" sz="900" dirty="0"/>
                <a:t>. Match the surrounding type color </a:t>
              </a:r>
              <a:r>
                <a:rPr lang="en-US" sz="900" b="1" dirty="0"/>
                <a:t>by removing the highlight treatment</a:t>
              </a:r>
              <a:r>
                <a:rPr lang="en-US" sz="900" dirty="0"/>
                <a:t>. Adjust the size and display of your fonts to fit the template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BC26B1D-1BAA-B3E3-AEEE-7C20985E7B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308103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332AD23-9115-518E-A8FE-912C2ADDD505}"/>
                </a:ext>
              </a:extLst>
            </p:cNvPr>
            <p:cNvSpPr txBox="1"/>
            <p:nvPr/>
          </p:nvSpPr>
          <p:spPr>
            <a:xfrm>
              <a:off x="7391084" y="4353157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Replace the placeholder logos with your custom logo.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9006A56-54E9-805C-1305-15BE8621A4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757092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4908A07-8CA3-3D44-D41B-05EE0A58311A}"/>
                </a:ext>
              </a:extLst>
            </p:cNvPr>
            <p:cNvSpPr txBox="1"/>
            <p:nvPr/>
          </p:nvSpPr>
          <p:spPr>
            <a:xfrm>
              <a:off x="7391084" y="4757093"/>
              <a:ext cx="4343719" cy="600164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OPTIONAL: </a:t>
              </a:r>
              <a:r>
                <a:rPr lang="en-US" sz="900" dirty="0"/>
                <a:t>Replace template stock photography or icons with your own custom images if desired.</a:t>
              </a:r>
            </a:p>
            <a:p>
              <a:pPr>
                <a:spcAft>
                  <a:spcPts val="600"/>
                </a:spcAft>
              </a:pPr>
              <a:r>
                <a:rPr lang="en-US" sz="800" i="1" dirty="0"/>
                <a:t>(Images or icons included in this template must not be used elsewhere or altered,</a:t>
              </a:r>
              <a:br>
                <a:rPr lang="en-US" sz="800" i="1" dirty="0"/>
              </a:br>
              <a:r>
                <a:rPr lang="en-US" sz="800" i="1" dirty="0"/>
                <a:t>they are licensed for use exclusively in this template.)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E6E08E6-125A-6745-EC20-D2675828CA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557203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FCF008F-ED87-B8E8-87C4-C9C4DDC9FF84}"/>
                </a:ext>
              </a:extLst>
            </p:cNvPr>
            <p:cNvSpPr txBox="1"/>
            <p:nvPr/>
          </p:nvSpPr>
          <p:spPr>
            <a:xfrm>
              <a:off x="7391084" y="5572036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Save your final art. </a:t>
              </a:r>
              <a:r>
                <a:rPr lang="en-US" sz="900" dirty="0"/>
                <a:t>Name your file and choose the file destination. Delete the off-slide instructions and any remaining highlighting and use the </a:t>
              </a:r>
              <a:r>
                <a:rPr lang="en-US" sz="900" b="1" dirty="0"/>
                <a:t>File</a:t>
              </a:r>
              <a:r>
                <a:rPr lang="en-US" sz="900" dirty="0"/>
                <a:t> pulldown menu to select </a:t>
              </a:r>
              <a:r>
                <a:rPr lang="en-US" sz="900" b="1" dirty="0"/>
                <a:t>Export</a:t>
              </a:r>
              <a:r>
                <a:rPr lang="en-US" sz="900" dirty="0"/>
                <a:t> to save as a </a:t>
              </a:r>
              <a:r>
                <a:rPr lang="en-US" sz="900" b="1" dirty="0"/>
                <a:t>JPEG</a:t>
              </a:r>
              <a:r>
                <a:rPr lang="en-US" sz="900" dirty="0"/>
                <a:t>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CE0655F-A313-D3BA-7AB6-AB5F66BC1602}"/>
                </a:ext>
              </a:extLst>
            </p:cNvPr>
            <p:cNvSpPr/>
            <p:nvPr/>
          </p:nvSpPr>
          <p:spPr bwMode="auto">
            <a:xfrm>
              <a:off x="6705600" y="0"/>
              <a:ext cx="91440" cy="6858000"/>
            </a:xfrm>
            <a:prstGeom prst="rect">
              <a:avLst/>
            </a:prstGeom>
            <a:solidFill>
              <a:srgbClr val="FFFF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C0B79D7B-6FFC-051C-C037-62FC48861EB5}"/>
                </a:ext>
              </a:extLst>
            </p:cNvPr>
            <p:cNvGrpSpPr/>
            <p:nvPr/>
          </p:nvGrpSpPr>
          <p:grpSpPr>
            <a:xfrm>
              <a:off x="7157401" y="6200140"/>
              <a:ext cx="1663830" cy="228600"/>
              <a:chOff x="7157401" y="6200140"/>
              <a:chExt cx="1663830" cy="228600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605B78BB-BDC5-1835-517B-A21C069312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b="7973"/>
              <a:stretch/>
            </p:blipFill>
            <p:spPr>
              <a:xfrm>
                <a:off x="7157401" y="6200140"/>
                <a:ext cx="1663830" cy="228600"/>
              </a:xfrm>
              <a:prstGeom prst="round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101600" algn="ctr" rotWithShape="0">
                  <a:prstClr val="black">
                    <a:alpha val="15000"/>
                  </a:prstClr>
                </a:outerShdw>
              </a:effectLst>
            </p:spPr>
          </p:pic>
          <p:pic>
            <p:nvPicPr>
              <p:cNvPr id="54" name="Picture 53" descr="A black and white logo&#10;&#10;Description automatically generated">
                <a:extLst>
                  <a:ext uri="{FF2B5EF4-FFF2-40B4-BE49-F238E27FC236}">
                    <a16:creationId xmlns:a16="http://schemas.microsoft.com/office/drawing/2014/main" id="{CE5878D6-A828-8F45-0803-76394091A8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16825" y="6241422"/>
                <a:ext cx="209550" cy="135236"/>
              </a:xfrm>
              <a:prstGeom prst="rect">
                <a:avLst/>
              </a:prstGeom>
            </p:spPr>
          </p:pic>
        </p:grpSp>
        <p:pic>
          <p:nvPicPr>
            <p:cNvPr id="52" name="Picture 51" descr="A yellow sign with black text&#10;&#10;Description automatically generated">
              <a:extLst>
                <a:ext uri="{FF2B5EF4-FFF2-40B4-BE49-F238E27FC236}">
                  <a16:creationId xmlns:a16="http://schemas.microsoft.com/office/drawing/2014/main" id="{4CFD67D4-1041-781F-6025-584851B0B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546081" y="4285014"/>
              <a:ext cx="830579" cy="276860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A4EE4EAE-28B9-65BE-ACDF-64EB19D61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0427" t="7413" r="38135"/>
          <a:stretch/>
        </p:blipFill>
        <p:spPr>
          <a:xfrm>
            <a:off x="0" y="1016802"/>
            <a:ext cx="5248656" cy="12699196"/>
          </a:xfrm>
          <a:prstGeom prst="round1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2CC5263-478D-30C1-8E1A-B3B0511B2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4549" y="1016802"/>
            <a:ext cx="3311142" cy="110371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086CCCB-A790-FF9C-8B13-E1EDA7D2E9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64549" y="4048542"/>
            <a:ext cx="6665976" cy="30469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Unlock secure productivity for 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the era of AI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3CB977-D7C6-F627-D294-E1A09D413989}"/>
              </a:ext>
            </a:extLst>
          </p:cNvPr>
          <p:cNvSpPr txBox="1"/>
          <p:nvPr/>
        </p:nvSpPr>
        <p:spPr>
          <a:xfrm>
            <a:off x="6264550" y="7571292"/>
            <a:ext cx="58430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 dirty="0"/>
              <a:t>Equip your organization with tools that protect your data while driving smarter workflows.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90E322E-376A-0470-3490-FC2BF0B5A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32510" y="9527422"/>
            <a:ext cx="486362" cy="486362"/>
          </a:xfrm>
          <a:prstGeom prst="rect">
            <a:avLst/>
          </a:prstGeom>
        </p:spPr>
      </p:pic>
      <p:pic>
        <p:nvPicPr>
          <p:cNvPr id="6" name="MS logo gray - EMF">
            <a:extLst>
              <a:ext uri="{FF2B5EF4-FFF2-40B4-BE49-F238E27FC236}">
                <a16:creationId xmlns:a16="http://schemas.microsoft.com/office/drawing/2014/main" id="{48BFE9B5-59A7-A548-8850-074AFC8C2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1451" t="32475" r="10216" b="33708"/>
          <a:stretch/>
        </p:blipFill>
        <p:spPr bwMode="black">
          <a:xfrm>
            <a:off x="6264549" y="12173799"/>
            <a:ext cx="3311143" cy="5253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298DF1-197F-579C-B0F1-8DAD73BBF7F4}"/>
              </a:ext>
            </a:extLst>
          </p:cNvPr>
          <p:cNvSpPr txBox="1"/>
          <p:nvPr/>
        </p:nvSpPr>
        <p:spPr>
          <a:xfrm>
            <a:off x="6264549" y="9524382"/>
            <a:ext cx="33111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257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Get the e-book.</a:t>
            </a:r>
          </a:p>
        </p:txBody>
      </p:sp>
    </p:spTree>
    <p:extLst>
      <p:ext uri="{BB962C8B-B14F-4D97-AF65-F5344CB8AC3E}">
        <p14:creationId xmlns:p14="http://schemas.microsoft.com/office/powerpoint/2010/main" val="73380366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PM Template">
  <a:themeElements>
    <a:clrScheme name="Custom TPM Templates">
      <a:dk1>
        <a:srgbClr val="000000"/>
      </a:dk1>
      <a:lt1>
        <a:srgbClr val="FFFFFF"/>
      </a:lt1>
      <a:dk2>
        <a:srgbClr val="454141"/>
      </a:dk2>
      <a:lt2>
        <a:srgbClr val="F4F3F4"/>
      </a:lt2>
      <a:accent1>
        <a:srgbClr val="0078D4"/>
      </a:accent1>
      <a:accent2>
        <a:srgbClr val="2A446F"/>
      </a:accent2>
      <a:accent3>
        <a:srgbClr val="8DC8E8"/>
      </a:accent3>
      <a:accent4>
        <a:srgbClr val="F4364C"/>
      </a:accent4>
      <a:accent5>
        <a:srgbClr val="FFB900"/>
      </a:accent5>
      <a:accent6>
        <a:srgbClr val="48C4B1"/>
      </a:accent6>
      <a:hlink>
        <a:srgbClr val="0078D3"/>
      </a:hlink>
      <a:folHlink>
        <a:srgbClr val="8661C5"/>
      </a:folHlink>
    </a:clrScheme>
    <a:fontScheme name="Custom 4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6" id="{34D3BB0E-FFFE-2A4B-A825-6B858BBDB501}" vid="{4ED0BC65-DDC1-7941-81F3-6395F04E0D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20" ma:contentTypeDescription="Create a new document." ma:contentTypeScope="" ma:versionID="f39b8f6b820c7a0e6a27718387ccb14f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ce1683edc743ac610a9256812afc2ddd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  <SharedWithUsers xmlns="3d7cdd09-fef8-484d-8efb-f073c5fd928a">
      <UserInfo>
        <DisplayName>Brand Central Administrators</DisplayName>
        <AccountId>2570</AccountId>
        <AccountType/>
      </UserInfo>
      <UserInfo>
        <DisplayName>Teresa Conte</DisplayName>
        <AccountId>563</AccountId>
        <AccountType/>
      </UserInfo>
      <UserInfo>
        <DisplayName>Nannette Sperling (Synaxis Corporation)</DisplayName>
        <AccountId>565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1DC3BE3-6126-4638-89F8-A0E1A4495040}"/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8ed6223e-7512-45a2-a4c1-f1446806e468"/>
    <ds:schemaRef ds:uri="1974ca94-7443-4803-83d1-4a026b72aaa2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TPM Template</Template>
  <TotalTime>57</TotalTime>
  <Words>241</Words>
  <Application>Microsoft Office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Segoe UI Semibold</vt:lpstr>
      <vt:lpstr>Segoe UI</vt:lpstr>
      <vt:lpstr>Wingdings</vt:lpstr>
      <vt:lpstr>TPM Template</vt:lpstr>
      <vt:lpstr>Unlock secure productivity for  the era of AI</vt:lpstr>
    </vt:vector>
  </TitlesOfParts>
  <Manager>&lt;Comms manager name here&gt;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&lt;Event name&gt;</dc:subject>
  <dc:creator>Tim Comstock</dc:creator>
  <cp:keywords/>
  <dc:description/>
  <cp:lastModifiedBy>Marisa Emdin (BRIDGE PARTNERS LLC)</cp:lastModifiedBy>
  <cp:revision>18</cp:revision>
  <cp:lastPrinted>2023-02-15T20:48:24Z</cp:lastPrinted>
  <dcterms:created xsi:type="dcterms:W3CDTF">2024-10-18T23:56:47Z</dcterms:created>
  <dcterms:modified xsi:type="dcterms:W3CDTF">2025-03-04T00:30:16Z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MediaServiceImageTags">
    <vt:lpwstr/>
  </property>
</Properties>
</file>